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C2DDE-AB54-52C4-1B60-0E7F49BB94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449535-CA6E-A111-7BE4-15E4D0A565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E82375-2E02-DC13-CFFC-C78836DFE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DD33-B66A-4378-B420-A9D92F7535E5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800B55-3E9B-4AEB-57CD-5A3BF6B0D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3F368-F2F3-3AB2-D0CF-48E7D9B82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329C-9C62-4D77-B133-A700698E5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771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CAF2A-C43C-8F00-E4FF-47ACEFF6B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7B8145-4377-E1C0-8EE7-55AD1A0032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E1C5D8-4A3F-41AA-82F5-E0A0B3767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DD33-B66A-4378-B420-A9D92F7535E5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FFFD2D-A968-F5D5-FB85-5FCC24F86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E9C120-01F4-A0CE-AD00-473223888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329C-9C62-4D77-B133-A700698E5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669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0E8260-071A-D10A-F97E-6FD9FDFA4E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C739EC-5F06-9DAB-B5AE-F35648BE96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329C60-0F25-BD21-ED57-FBC4529CD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DD33-B66A-4378-B420-A9D92F7535E5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E1E7DC-1881-6FD6-3DD5-3C2CB79A4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0E53B-B5AE-AE2C-C2C2-599E4E136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329C-9C62-4D77-B133-A700698E5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041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 Stage 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meline">
            <a:extLst>
              <a:ext uri="{FF2B5EF4-FFF2-40B4-BE49-F238E27FC236}">
                <a16:creationId xmlns:a16="http://schemas.microsoft.com/office/drawing/2014/main" id="{DDEA69C1-C498-4F46-AAF6-17DC1871488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1500" y="2019532"/>
            <a:ext cx="11049000" cy="91440"/>
          </a:xfrm>
          <a:gradFill>
            <a:gsLst>
              <a:gs pos="100000">
                <a:srgbClr val="FF6600"/>
              </a:gs>
              <a:gs pos="33000">
                <a:schemeClr val="accent1"/>
              </a:gs>
              <a:gs pos="0">
                <a:schemeClr val="tx2"/>
              </a:gs>
            </a:gsLst>
            <a:lin ang="0" scaled="0"/>
          </a:gradFill>
        </p:spPr>
        <p:txBody>
          <a:bodyPr/>
          <a:lstStyle>
            <a:lvl1pPr>
              <a:defRPr sz="100">
                <a:solidFill>
                  <a:schemeClr val="tx2"/>
                </a:solidFill>
              </a:defRPr>
            </a:lvl1pPr>
            <a:lvl2pPr>
              <a:defRPr sz="100">
                <a:solidFill>
                  <a:schemeClr val="tx2"/>
                </a:solidFill>
              </a:defRPr>
            </a:lvl2pPr>
            <a:lvl3pPr>
              <a:defRPr sz="100">
                <a:solidFill>
                  <a:schemeClr val="tx2"/>
                </a:solidFill>
              </a:defRPr>
            </a:lvl3pPr>
            <a:lvl4pPr>
              <a:defRPr sz="100">
                <a:solidFill>
                  <a:schemeClr val="tx2"/>
                </a:solidFill>
              </a:defRPr>
            </a:lvl4pPr>
            <a:lvl5pPr>
              <a:defRPr sz="100">
                <a:solidFill>
                  <a:schemeClr val="tx2"/>
                </a:solidFill>
              </a:defRPr>
            </a:lvl5pPr>
          </a:lstStyle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">
            <a:extLst>
              <a:ext uri="{FF2B5EF4-FFF2-40B4-BE49-F238E27FC236}">
                <a16:creationId xmlns:a16="http://schemas.microsoft.com/office/drawing/2014/main" id="{FCD1DF44-C8EE-0F4E-BDEC-68926901E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5" y="571501"/>
            <a:ext cx="10115550" cy="60350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11944748-7183-C544-A99A-2B04AB676BAF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83187" y="2474720"/>
            <a:ext cx="2560320" cy="3545080"/>
          </a:xfrm>
          <a:solidFill>
            <a:schemeClr val="bg1"/>
          </a:solidFill>
          <a:ln w="12700">
            <a:solidFill>
              <a:schemeClr val="tx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91440" rIns="91440" bIns="13716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tabLst/>
              <a:defRPr lang="en-US" sz="1200" b="1" i="0" kern="1200" dirty="0">
                <a:solidFill>
                  <a:schemeClr val="tx1"/>
                </a:solidFill>
                <a:latin typeface="FedEx Sans" panose="020B0603020203020204" pitchFamily="34" charset="0"/>
                <a:ea typeface="FedEx Sans" panose="020B0603020203020204" pitchFamily="34" charset="0"/>
                <a:cs typeface="FedEx Sans" panose="020B0603020203020204" pitchFamily="34" charset="0"/>
              </a:defRPr>
            </a:lvl1pPr>
            <a:lvl2pPr marL="0" marR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i="0" kern="1200" dirty="0">
                <a:solidFill>
                  <a:schemeClr val="tx1"/>
                </a:solidFill>
                <a:latin typeface="FedEx Sans" panose="020B0603020203020204" pitchFamily="34" charset="0"/>
                <a:ea typeface="FedEx Sans" panose="020B0603020203020204" pitchFamily="34" charset="0"/>
                <a:cs typeface="FedEx Sans" panose="020B0603020203020204" pitchFamily="34" charset="0"/>
              </a:defRPr>
            </a:lvl2pPr>
            <a:lvl3pPr algn="ctr">
              <a:defRPr lang="en-US" sz="1200" b="0" i="0" kern="1200" dirty="0">
                <a:solidFill>
                  <a:schemeClr val="tx1"/>
                </a:solidFill>
                <a:latin typeface="FedEx Sans" panose="020B0603020203020204" pitchFamily="34" charset="0"/>
                <a:ea typeface="FedEx Sans" panose="020B0603020203020204" pitchFamily="34" charset="0"/>
                <a:cs typeface="FedEx Sans" panose="020B0603020203020204" pitchFamily="34" charset="0"/>
              </a:defRPr>
            </a:lvl3pPr>
            <a:lvl4pPr algn="ctr">
              <a:buNone/>
              <a:defRPr sz="1400"/>
            </a:lvl4pPr>
            <a:lvl5pPr algn="ctr">
              <a:defRPr sz="1400"/>
            </a:lvl5pPr>
          </a:lstStyle>
          <a:p>
            <a:pPr marL="0" lvl="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tabLst/>
            </a:pPr>
            <a:r>
              <a:rPr lang="en-US" dirty="0"/>
              <a:t>Click to edit Master text styles</a:t>
            </a:r>
          </a:p>
          <a:p>
            <a:pPr marL="0" lvl="1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</a:pPr>
            <a:r>
              <a:rPr lang="en-US" dirty="0"/>
              <a:t>Second level</a:t>
            </a:r>
          </a:p>
          <a:p>
            <a:pPr marL="0" marR="0" lvl="1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49" name="Timeline Marker 1">
            <a:extLst>
              <a:ext uri="{FF2B5EF4-FFF2-40B4-BE49-F238E27FC236}">
                <a16:creationId xmlns:a16="http://schemas.microsoft.com/office/drawing/2014/main" id="{4564050E-FDF1-254E-B4F3-588C678C67F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719072" y="1920240"/>
            <a:ext cx="274320" cy="274320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>
              <a:defRPr sz="100">
                <a:solidFill>
                  <a:schemeClr val="tx2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471FF1AB-4302-004A-A8C5-A83D388B12C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408851" y="2474720"/>
            <a:ext cx="2560320" cy="3545080"/>
          </a:xfrm>
          <a:solidFill>
            <a:schemeClr val="bg1"/>
          </a:solidFill>
          <a:ln w="1270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91440" rIns="91440" bIns="13716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tabLst/>
              <a:defRPr lang="en-US" sz="1200" b="1" i="0" kern="1200" dirty="0">
                <a:solidFill>
                  <a:schemeClr val="tx1"/>
                </a:solidFill>
                <a:latin typeface="FedEx Sans" panose="020B0603020203020204" pitchFamily="34" charset="0"/>
                <a:ea typeface="FedEx Sans" panose="020B0603020203020204" pitchFamily="34" charset="0"/>
                <a:cs typeface="FedEx Sans" panose="020B0603020203020204" pitchFamily="34" charset="0"/>
              </a:defRPr>
            </a:lvl1pPr>
            <a:lvl2pPr marL="0" marR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i="0" kern="1200" dirty="0">
                <a:solidFill>
                  <a:schemeClr val="tx1"/>
                </a:solidFill>
                <a:latin typeface="FedEx Sans" panose="020B0603020203020204" pitchFamily="34" charset="0"/>
                <a:ea typeface="FedEx Sans" panose="020B0603020203020204" pitchFamily="34" charset="0"/>
                <a:cs typeface="FedEx Sans" panose="020B0603020203020204" pitchFamily="34" charset="0"/>
              </a:defRPr>
            </a:lvl2pPr>
            <a:lvl3pPr algn="ctr">
              <a:defRPr lang="en-US" sz="1200" b="0" i="0" kern="1200" dirty="0">
                <a:solidFill>
                  <a:schemeClr val="tx1"/>
                </a:solidFill>
                <a:latin typeface="FedEx Sans" panose="020B0603020203020204" pitchFamily="34" charset="0"/>
                <a:ea typeface="FedEx Sans" panose="020B0603020203020204" pitchFamily="34" charset="0"/>
                <a:cs typeface="FedEx Sans" panose="020B0603020203020204" pitchFamily="34" charset="0"/>
              </a:defRPr>
            </a:lvl3pPr>
            <a:lvl4pPr algn="ctr">
              <a:buNone/>
              <a:defRPr sz="1400"/>
            </a:lvl4pPr>
            <a:lvl5pPr algn="ctr">
              <a:defRPr sz="1400"/>
            </a:lvl5pPr>
          </a:lstStyle>
          <a:p>
            <a:pPr marL="0" lvl="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tabLst/>
            </a:pPr>
            <a:r>
              <a:rPr lang="en-US" dirty="0"/>
              <a:t>Click to edit Master text styles</a:t>
            </a:r>
          </a:p>
          <a:p>
            <a:pPr marL="0" lvl="1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</a:pPr>
            <a:r>
              <a:rPr lang="en-US" dirty="0"/>
              <a:t>Second level</a:t>
            </a:r>
          </a:p>
          <a:p>
            <a:pPr marL="0" marR="0" lvl="1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50" name="Timeline Marker 2">
            <a:extLst>
              <a:ext uri="{FF2B5EF4-FFF2-40B4-BE49-F238E27FC236}">
                <a16:creationId xmlns:a16="http://schemas.microsoft.com/office/drawing/2014/main" id="{FF77A948-BF7E-5242-961E-E6F31D90394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39881" y="1920240"/>
            <a:ext cx="274320" cy="274320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>
              <a:defRPr sz="100">
                <a:solidFill>
                  <a:schemeClr val="accent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2CC88DDD-9114-3A47-9E70-4C874659074B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6234515" y="2470410"/>
            <a:ext cx="2560320" cy="3545080"/>
          </a:xfrm>
          <a:solidFill>
            <a:schemeClr val="bg1"/>
          </a:solidFill>
          <a:ln w="1270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91440" rIns="91440" bIns="13716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tabLst/>
              <a:defRPr lang="en-US" sz="1200" b="1" i="0" kern="1200" dirty="0">
                <a:solidFill>
                  <a:schemeClr val="tx1"/>
                </a:solidFill>
                <a:latin typeface="FedEx Sans" panose="020B0603020203020204" pitchFamily="34" charset="0"/>
                <a:ea typeface="FedEx Sans" panose="020B0603020203020204" pitchFamily="34" charset="0"/>
                <a:cs typeface="FedEx Sans" panose="020B0603020203020204" pitchFamily="34" charset="0"/>
              </a:defRPr>
            </a:lvl1pPr>
            <a:lvl2pPr marL="0" marR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i="0" kern="1200" dirty="0">
                <a:solidFill>
                  <a:schemeClr val="tx1"/>
                </a:solidFill>
                <a:latin typeface="FedEx Sans" panose="020B0603020203020204" pitchFamily="34" charset="0"/>
                <a:ea typeface="FedEx Sans" panose="020B0603020203020204" pitchFamily="34" charset="0"/>
                <a:cs typeface="FedEx Sans" panose="020B0603020203020204" pitchFamily="34" charset="0"/>
              </a:defRPr>
            </a:lvl2pPr>
            <a:lvl3pPr algn="ctr">
              <a:defRPr lang="en-US" sz="1200" b="0" i="0" kern="1200" dirty="0">
                <a:solidFill>
                  <a:schemeClr val="tx1"/>
                </a:solidFill>
                <a:latin typeface="FedEx Sans" panose="020B0603020203020204" pitchFamily="34" charset="0"/>
                <a:ea typeface="FedEx Sans" panose="020B0603020203020204" pitchFamily="34" charset="0"/>
                <a:cs typeface="FedEx Sans" panose="020B0603020203020204" pitchFamily="34" charset="0"/>
              </a:defRPr>
            </a:lvl3pPr>
            <a:lvl4pPr algn="ctr">
              <a:buNone/>
              <a:defRPr sz="1400"/>
            </a:lvl4pPr>
            <a:lvl5pPr algn="ctr">
              <a:defRPr sz="1400"/>
            </a:lvl5pPr>
          </a:lstStyle>
          <a:p>
            <a:pPr marL="0" lvl="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tabLst/>
            </a:pPr>
            <a:r>
              <a:rPr lang="en-US" dirty="0"/>
              <a:t>Click to edit Master text styles</a:t>
            </a:r>
          </a:p>
          <a:p>
            <a:pPr marL="0" lvl="1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</a:pPr>
            <a:r>
              <a:rPr lang="en-US" dirty="0"/>
              <a:t>Second level</a:t>
            </a:r>
          </a:p>
          <a:p>
            <a:pPr marL="0" marR="0" lvl="1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51" name="Timeline Marker 3">
            <a:extLst>
              <a:ext uri="{FF2B5EF4-FFF2-40B4-BE49-F238E27FC236}">
                <a16:creationId xmlns:a16="http://schemas.microsoft.com/office/drawing/2014/main" id="{B3CB59EC-CA45-F64C-80E0-1888E688D3C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67898" y="1920240"/>
            <a:ext cx="274320" cy="274320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>
              <a:defRPr sz="100">
                <a:solidFill>
                  <a:schemeClr val="accent2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51D42615-C2F8-1D4E-B618-D0562E312EB0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9060180" y="2470410"/>
            <a:ext cx="2560320" cy="3545080"/>
          </a:xfrm>
          <a:solidFill>
            <a:schemeClr val="bg1"/>
          </a:solidFill>
          <a:ln w="12700">
            <a:solidFill>
              <a:schemeClr val="bg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91440" rIns="91440" bIns="13716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tabLst/>
              <a:defRPr lang="en-US" sz="1200" b="1" i="0" kern="1200" dirty="0">
                <a:solidFill>
                  <a:schemeClr val="tx1"/>
                </a:solidFill>
                <a:latin typeface="FedEx Sans" panose="020B0603020203020204" pitchFamily="34" charset="0"/>
                <a:ea typeface="FedEx Sans" panose="020B0603020203020204" pitchFamily="34" charset="0"/>
                <a:cs typeface="FedEx Sans" panose="020B0603020203020204" pitchFamily="34" charset="0"/>
              </a:defRPr>
            </a:lvl1pPr>
            <a:lvl2pPr marL="0" marR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i="0" kern="1200" dirty="0">
                <a:solidFill>
                  <a:schemeClr val="tx1"/>
                </a:solidFill>
                <a:latin typeface="FedEx Sans" panose="020B0603020203020204" pitchFamily="34" charset="0"/>
                <a:ea typeface="FedEx Sans" panose="020B0603020203020204" pitchFamily="34" charset="0"/>
                <a:cs typeface="FedEx Sans" panose="020B0603020203020204" pitchFamily="34" charset="0"/>
              </a:defRPr>
            </a:lvl2pPr>
            <a:lvl3pPr algn="ctr">
              <a:defRPr lang="en-US" sz="1200" b="0" i="0" kern="1200" dirty="0">
                <a:solidFill>
                  <a:schemeClr val="tx1"/>
                </a:solidFill>
                <a:latin typeface="FedEx Sans" panose="020B0603020203020204" pitchFamily="34" charset="0"/>
                <a:ea typeface="FedEx Sans" panose="020B0603020203020204" pitchFamily="34" charset="0"/>
                <a:cs typeface="FedEx Sans" panose="020B0603020203020204" pitchFamily="34" charset="0"/>
              </a:defRPr>
            </a:lvl3pPr>
            <a:lvl4pPr algn="ctr">
              <a:buNone/>
              <a:defRPr sz="1400"/>
            </a:lvl4pPr>
            <a:lvl5pPr algn="ctr">
              <a:defRPr sz="1400"/>
            </a:lvl5pPr>
          </a:lstStyle>
          <a:p>
            <a:pPr marL="0" lvl="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tabLst/>
            </a:pPr>
            <a:r>
              <a:rPr lang="en-US" dirty="0"/>
              <a:t>Click to edit Master text styles</a:t>
            </a:r>
          </a:p>
          <a:p>
            <a:pPr marL="0" lvl="1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</a:pPr>
            <a:r>
              <a:rPr lang="en-US" dirty="0"/>
              <a:t>Second level</a:t>
            </a:r>
          </a:p>
          <a:p>
            <a:pPr marL="0" marR="0" lvl="1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53" name="Timeline Marker 4">
            <a:extLst>
              <a:ext uri="{FF2B5EF4-FFF2-40B4-BE49-F238E27FC236}">
                <a16:creationId xmlns:a16="http://schemas.microsoft.com/office/drawing/2014/main" id="{9C36D306-C530-FA4E-90B4-874B90C4D802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10191494" y="1920240"/>
            <a:ext cx="274320" cy="27432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00">
                <a:solidFill>
                  <a:schemeClr val="bg2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F5A7C8-A40B-F943-A48D-6BD5797BA6E1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b="1">
                <a:latin typeface="FedEx Sans" panose="020B0603020203020204" pitchFamily="34" charset="0"/>
                <a:ea typeface="FedEx Sans" panose="020B0603020203020204" pitchFamily="34" charset="0"/>
                <a:cs typeface="FedEx Sans" panose="020B0603020203020204" pitchFamily="34" charset="0"/>
              </a:rPr>
              <a:t>&lt;Customize with Department&gt;</a:t>
            </a:r>
            <a:br>
              <a:rPr lang="en-US">
                <a:latin typeface="+mj-lt"/>
              </a:rPr>
            </a:br>
            <a:r>
              <a:rPr lang="en-US">
                <a:latin typeface="FedEx Sans" panose="020B0603020203020204" pitchFamily="34" charset="0"/>
                <a:ea typeface="FedEx Sans" panose="020B0603020203020204" pitchFamily="34" charset="0"/>
                <a:cs typeface="FedEx Sans" panose="020B0603020203020204" pitchFamily="34" charset="0"/>
              </a:rPr>
              <a:t>FedEx Proprietary &amp; Confidential ©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173A4C-A940-B242-8701-281F08D0FEE8}"/>
              </a:ext>
            </a:extLst>
          </p:cNvPr>
          <p:cNvSpPr>
            <a:spLocks noGrp="1"/>
          </p:cNvSpPr>
          <p:nvPr>
            <p:ph type="sldNum" sz="quarter" idx="38"/>
          </p:nvPr>
        </p:nvSpPr>
        <p:spPr/>
        <p:txBody>
          <a:bodyPr/>
          <a:lstStyle/>
          <a:p>
            <a:fld id="{64B53FD8-04EE-4F67-B5CA-77D45BC12F90}" type="slidenum">
              <a:rPr lang="en-US" smtClean="0"/>
              <a:pPr/>
              <a:t>‹#›</a:t>
            </a:fld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2809857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6B9E4-6586-DB40-8547-334A42253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BB39FE-313F-A081-8027-F7875A889B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C98B2D-12DF-98E8-E685-DB2F1C95F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DD33-B66A-4378-B420-A9D92F7535E5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BBB833-0F7A-CD3F-64D3-36908C031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893F79-2A44-47A7-2E40-124486910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329C-9C62-4D77-B133-A700698E5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98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BE74C-DA5E-32E1-6E46-DADBC3282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3DC340-D7CD-5401-77F8-C81F49BE44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1824AC-FF76-25D8-4D9B-DB293D9B2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DD33-B66A-4378-B420-A9D92F7535E5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E1C4E6-81BE-A261-E064-389253AE4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29460F-0C01-B66C-0464-5FF81ABF0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329C-9C62-4D77-B133-A700698E5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691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BF568-C221-2EC0-65B7-E1A4C42C9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A2B9C-F35E-5F7C-DF42-75CEE97EE1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9FFB86-7A1D-0441-A135-FB94831674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D6C050-A3BD-02D1-63FD-19D724B23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DD33-B66A-4378-B420-A9D92F7535E5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FA8E6-38F4-698F-7810-2724D0784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69CFE4-0A8A-8E77-DFB2-92B4CF078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329C-9C62-4D77-B133-A700698E5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66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5FA15-E8F4-C970-DDC5-BDD90C267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A1169D-217D-3284-52D6-54BA615CCF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475130-F7CE-963C-492F-FDCC606817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3A8FA7-BF81-0A1F-AC74-2F2C1CF2A0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B5322B-1DEC-35E6-57C9-4FECE42D58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93C145-6682-2119-8515-DCBC17620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DD33-B66A-4378-B420-A9D92F7535E5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C04308-85D1-C1CF-EC44-92392257A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30F833-9AD2-5920-9755-A0922E299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329C-9C62-4D77-B133-A700698E5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48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F8D66-8BF2-6761-A652-AE999EB9F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2E5602-1427-13F9-014C-641238B69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DD33-B66A-4378-B420-A9D92F7535E5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ED4E82-8960-BD75-ED59-8DEC2FBB7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70AD3C-02C7-4C8F-66A4-4186E8638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329C-9C62-4D77-B133-A700698E5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186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43FE4F-1EB8-01E8-B792-BC3995A23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DD33-B66A-4378-B420-A9D92F7535E5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7342B1-26A2-6C44-02F2-FB1A5F10D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B4F5B3-6D3D-73AC-FE25-ED65996AB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329C-9C62-4D77-B133-A700698E5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933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52D67-3E07-28AD-9C93-6DD5E7D04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C07760-FB7E-FCC8-1534-FEDEB3DAA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250F9E-19FB-50F2-024B-22111C4F2C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CCD0E3-96D2-6C8B-710C-8D9117117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DD33-B66A-4378-B420-A9D92F7535E5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F5C668-1B44-42A3-C9FC-78C9428CD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5E8A93-38E5-A888-E296-68CA2F9CD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329C-9C62-4D77-B133-A700698E5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348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DCD76-32DF-581A-63F0-DCB025C9E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1162B6-EF1F-6185-40FB-AA3FED691D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5A2FE2-4DCE-369A-6D4B-9C33BA612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F41CAF-F47A-1FFB-A373-EEB0E24C9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DD33-B66A-4378-B420-A9D92F7535E5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D17369-EC0D-EF79-0749-48F2BF69F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917638-CB38-B27C-4EEA-85F92470A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329C-9C62-4D77-B133-A700698E5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785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13AF00-FE1B-87BB-07D1-7CA6A4826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03759A-D85D-E016-E586-B6EFFCE1A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0A00A-93EB-9D07-480F-E978B7A3F8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2BDD33-B66A-4378-B420-A9D92F7535E5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8A13D-5D7F-1D09-E467-1B30646D8A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616A59-9940-7930-3FBE-7AFCDD2494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BB329C-9C62-4D77-B133-A700698E5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761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351D11-6C30-7A83-B085-6C2B9D8EC974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1646799" y="695325"/>
            <a:ext cx="2125357" cy="5324475"/>
          </a:xfr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en-US" sz="24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Silver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$250</a:t>
            </a:r>
          </a:p>
          <a:p>
            <a:endParaRPr lang="en-US" sz="1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Benefits:</a:t>
            </a:r>
          </a:p>
          <a:p>
            <a:pPr marL="91440" indent="-91440">
              <a:buFont typeface="Arial" panose="020B0604020202020204" pitchFamily="34" charset="0"/>
              <a:buChar char="•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One PTA Membership</a:t>
            </a:r>
          </a:p>
          <a:p>
            <a:pPr marL="91440" indent="-91440">
              <a:buFont typeface="Arial" panose="020B0604020202020204" pitchFamily="34" charset="0"/>
              <a:buChar char="•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Business promoted on our PTA website with a link to your Business</a:t>
            </a:r>
          </a:p>
          <a:p>
            <a:pPr marL="91440" indent="-91440">
              <a:buFont typeface="Arial" panose="020B0604020202020204" pitchFamily="34" charset="0"/>
              <a:buChar char="•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Facebook Recognition</a:t>
            </a:r>
          </a:p>
          <a:p>
            <a:pPr marL="91440" indent="-91440">
              <a:buFont typeface="Arial" panose="020B0604020202020204" pitchFamily="34" charset="0"/>
              <a:buChar char="•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PTA Newsletter Business promotions</a:t>
            </a:r>
          </a:p>
          <a:p>
            <a:pPr marL="91440" indent="-91440">
              <a:buFont typeface="Arial" panose="020B0604020202020204" pitchFamily="34" charset="0"/>
              <a:buChar char="•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Present at one PTA Meeting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AB4BA2A-D460-9061-0D50-F84BC0C6B2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843813" y="695325"/>
            <a:ext cx="2125357" cy="5324475"/>
          </a:xfrm>
          <a:ln w="76200">
            <a:solidFill>
              <a:srgbClr val="FFD700"/>
            </a:solidFill>
          </a:ln>
        </p:spPr>
        <p:txBody>
          <a:bodyPr/>
          <a:lstStyle/>
          <a:p>
            <a:r>
              <a:rPr lang="en-US" sz="2400" i="1" dirty="0">
                <a:solidFill>
                  <a:srgbClr val="FFD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Gold</a:t>
            </a:r>
            <a:endParaRPr lang="en-US" sz="2000" i="1" dirty="0">
              <a:solidFill>
                <a:srgbClr val="FFD7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$500</a:t>
            </a:r>
          </a:p>
          <a:p>
            <a:endParaRPr lang="en-US" sz="1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Benefits:</a:t>
            </a:r>
          </a:p>
          <a:p>
            <a:pPr marL="91440" indent="-91440">
              <a:buFont typeface="Arial" panose="020B0604020202020204" pitchFamily="34" charset="0"/>
              <a:buChar char="•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Silver Benefits PLUS…</a:t>
            </a:r>
          </a:p>
          <a:p>
            <a:pPr marL="91440" indent="-91440">
              <a:buFont typeface="Arial" panose="020B0604020202020204" pitchFamily="34" charset="0"/>
              <a:buChar char="•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Small Business logo on Sponsorship banner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A77DF27-4840-246E-B736-E5E5A1C9F14D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6051378" y="691015"/>
            <a:ext cx="2125357" cy="5324475"/>
          </a:xfrm>
          <a:ln w="76200">
            <a:solidFill>
              <a:schemeClr val="bg2">
                <a:lumMod val="50000"/>
              </a:schemeClr>
            </a:solidFill>
          </a:ln>
        </p:spPr>
        <p:txBody>
          <a:bodyPr/>
          <a:lstStyle/>
          <a:p>
            <a:r>
              <a:rPr lang="en-US" sz="2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Platinum</a:t>
            </a:r>
            <a:endParaRPr lang="en-US" sz="2000" i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$750</a:t>
            </a:r>
          </a:p>
          <a:p>
            <a:endParaRPr lang="en-US" sz="1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Benefits:</a:t>
            </a:r>
          </a:p>
          <a:p>
            <a:pPr marL="91440" indent="-91440">
              <a:buFont typeface="Arial" panose="020B0604020202020204" pitchFamily="34" charset="0"/>
              <a:buChar char="•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Gold Benefits PLUS…</a:t>
            </a:r>
          </a:p>
          <a:p>
            <a:pPr marL="91440" indent="-91440">
              <a:buFont typeface="Arial" panose="020B0604020202020204" pitchFamily="34" charset="0"/>
              <a:buChar char="•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Medium logo on Sponsorship banner</a:t>
            </a:r>
          </a:p>
          <a:p>
            <a:pPr marL="91440" indent="-91440">
              <a:buFont typeface="Arial" panose="020B0604020202020204" pitchFamily="34" charset="0"/>
              <a:buChar char="•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Monthly Sponsor spotlight in front of school visible to car rider line and visitors!</a:t>
            </a:r>
          </a:p>
          <a:p>
            <a:pPr marL="91440" indent="-91440">
              <a:buFont typeface="Arial" panose="020B0604020202020204" pitchFamily="34" charset="0"/>
              <a:buChar char="•"/>
            </a:pP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01D6EE7-50A6-CA7C-7901-AC0FF29366C7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252937" y="691015"/>
            <a:ext cx="2316293" cy="5324475"/>
          </a:xfrm>
          <a:ln w="76200">
            <a:solidFill>
              <a:srgbClr val="0070C0"/>
            </a:solidFill>
          </a:ln>
        </p:spPr>
        <p:txBody>
          <a:bodyPr/>
          <a:lstStyle/>
          <a:p>
            <a:r>
              <a:rPr lang="en-US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Soaring Eagle</a:t>
            </a:r>
          </a:p>
          <a:p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$1,000</a:t>
            </a:r>
          </a:p>
          <a:p>
            <a:endParaRPr lang="en-US" sz="1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Benefits:</a:t>
            </a:r>
          </a:p>
          <a:p>
            <a:pPr marL="91440" indent="-91440">
              <a:buFont typeface="Arial" panose="020B0604020202020204" pitchFamily="34" charset="0"/>
              <a:buChar char="•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Platinum Benefits PLUS…</a:t>
            </a:r>
          </a:p>
          <a:p>
            <a:pPr marL="91440" indent="-91440">
              <a:buFont typeface="Arial" panose="020B0604020202020204" pitchFamily="34" charset="0"/>
              <a:buChar char="•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Large Business logo on Sponsorship banner</a:t>
            </a:r>
          </a:p>
          <a:p>
            <a:pPr marL="91440" indent="-91440">
              <a:buFont typeface="Arial" panose="020B0604020202020204" pitchFamily="34" charset="0"/>
              <a:buChar char="•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Monthly Sponsor spotlight in front of school visible to car rider line and visitors</a:t>
            </a:r>
          </a:p>
          <a:p>
            <a:pPr marL="91440" indent="-91440">
              <a:buFont typeface="Arial" panose="020B0604020202020204" pitchFamily="34" charset="0"/>
              <a:buChar char="•"/>
            </a:pP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622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4EB166FC2076439CE3B594A88D5ED4" ma:contentTypeVersion="18" ma:contentTypeDescription="Create a new document." ma:contentTypeScope="" ma:versionID="8f3b6b70d52858a95804192c651465c0">
  <xsd:schema xmlns:xsd="http://www.w3.org/2001/XMLSchema" xmlns:xs="http://www.w3.org/2001/XMLSchema" xmlns:p="http://schemas.microsoft.com/office/2006/metadata/properties" xmlns:ns2="e497f942-36f7-4686-958d-ef7c0410dae7" xmlns:ns3="fad0b42e-4d72-49d6-af63-370655718284" targetNamespace="http://schemas.microsoft.com/office/2006/metadata/properties" ma:root="true" ma:fieldsID="20aa51bcf9fd895d5819339e65024244" ns2:_="" ns3:_="">
    <xsd:import namespace="e497f942-36f7-4686-958d-ef7c0410dae7"/>
    <xsd:import namespace="fad0b42e-4d72-49d6-af63-37065571828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97f942-36f7-4686-958d-ef7c0410da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fa9990d-723d-4a58-b0db-d21a951709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0b42e-4d72-49d6-af63-370655718284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f997304-c93d-4f67-ae7a-b8cd6298a004}" ma:internalName="TaxCatchAll" ma:showField="CatchAllData" ma:web="fad0b42e-4d72-49d6-af63-37065571828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497f942-36f7-4686-958d-ef7c0410dae7">
      <Terms xmlns="http://schemas.microsoft.com/office/infopath/2007/PartnerControls"/>
    </lcf76f155ced4ddcb4097134ff3c332f>
    <TaxCatchAll xmlns="fad0b42e-4d72-49d6-af63-370655718284" xsi:nil="true"/>
  </documentManagement>
</p:properties>
</file>

<file path=customXml/itemProps1.xml><?xml version="1.0" encoding="utf-8"?>
<ds:datastoreItem xmlns:ds="http://schemas.openxmlformats.org/officeDocument/2006/customXml" ds:itemID="{D1E9CB46-37F0-4658-BE77-F2C1514716FF}"/>
</file>

<file path=customXml/itemProps2.xml><?xml version="1.0" encoding="utf-8"?>
<ds:datastoreItem xmlns:ds="http://schemas.openxmlformats.org/officeDocument/2006/customXml" ds:itemID="{B1902340-D01F-4D92-94E4-A18170A48364}"/>
</file>

<file path=customXml/itemProps3.xml><?xml version="1.0" encoding="utf-8"?>
<ds:datastoreItem xmlns:ds="http://schemas.openxmlformats.org/officeDocument/2006/customXml" ds:itemID="{5B58CEE0-E28D-4051-BFB9-C6F59A8E775B}"/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105</Words>
  <Application>Microsoft Office PowerPoint</Application>
  <PresentationFormat>Widescreen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FedEx Sans</vt:lpstr>
      <vt:lpstr>Office Theme</vt:lpstr>
      <vt:lpstr>PowerPoint Presentation</vt:lpstr>
    </vt:vector>
  </TitlesOfParts>
  <Company>FedEx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Morgan Huelsing</dc:creator>
  <cp:lastModifiedBy>Morgan Huelsing</cp:lastModifiedBy>
  <cp:revision>1</cp:revision>
  <dcterms:created xsi:type="dcterms:W3CDTF">2025-07-17T20:46:47Z</dcterms:created>
  <dcterms:modified xsi:type="dcterms:W3CDTF">2025-07-17T21:10:32Z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0x010100564EB166FC2076439CE3B594A88D5ED4</vt:lpwstr>
  </property>
</Properties>
</file>